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7"/>
  </p:notesMasterIdLst>
  <p:handoutMasterIdLst>
    <p:handoutMasterId r:id="rId8"/>
  </p:handoutMasterIdLst>
  <p:sldIdLst>
    <p:sldId id="256" r:id="rId2"/>
    <p:sldId id="274" r:id="rId3"/>
    <p:sldId id="275" r:id="rId4"/>
    <p:sldId id="276" r:id="rId5"/>
    <p:sldId id="277" r:id="rId6"/>
  </p:sldIdLst>
  <p:sldSz cx="9144000" cy="6858000" type="overhead"/>
  <p:notesSz cx="6858000" cy="96583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53FF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0929"/>
  </p:normalViewPr>
  <p:slideViewPr>
    <p:cSldViewPr>
      <p:cViewPr varScale="1">
        <p:scale>
          <a:sx n="73" d="100"/>
          <a:sy n="73" d="100"/>
        </p:scale>
        <p:origin x="-12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8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2816390-6594-43F0-91D7-A3A00A5F39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B92DB7-C68C-48FA-9C61-B0EED75539C6}" type="datetimeFigureOut">
              <a:rPr lang="pt-BR"/>
              <a:pPr>
                <a:defRPr/>
              </a:pPr>
              <a:t>22/03/2018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3900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587875"/>
            <a:ext cx="5486400" cy="434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74163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174163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B5AE59-E20E-4B3C-BFAA-F15C9B580B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41EED0-0F7C-47C2-938A-55C4EC8E14E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0E169-093D-49E7-89B9-636FCC4B2CE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3EA978-43B3-4929-BCC6-C4B1197C4E9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B3E75A-ABD6-4810-BB4F-B45549A4C18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262BC4-5512-4537-BD3E-5C3A223A750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B2D6DA-FA72-4F0A-902B-EAF036F513B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BBD8B7-D028-4772-BDD1-44E0626B99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936B28-4D86-4D05-B345-9C9D4B8EDA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410078-F603-4E51-9F3C-98A20E4E94A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A091A7-EBAD-4B21-9B0A-C13958CD56B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5C68ADC-E071-482A-A2B9-E16E516900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7B1FCE-7C7E-4F82-BB83-FCBB656C118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8132837" cy="164648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Curso/ Disciplina</a:t>
            </a:r>
            <a:b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Assunto</a:t>
            </a: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4030663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1" name="CaixaDeTexto 8"/>
          <p:cNvSpPr txBox="1">
            <a:spLocks noChangeArrowheads="1"/>
          </p:cNvSpPr>
          <p:nvPr/>
        </p:nvSpPr>
        <p:spPr bwMode="auto">
          <a:xfrm>
            <a:off x="1" y="443851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GOVERNO DO ESTADO DO ESPÍRITO SANTO</a:t>
            </a:r>
          </a:p>
          <a:p>
            <a:pPr algn="ctr"/>
            <a:r>
              <a:rPr lang="pt-BR" sz="2100" dirty="0" smtClean="0">
                <a:latin typeface="Arial" pitchFamily="34" charset="0"/>
                <a:cs typeface="Arial" pitchFamily="34" charset="0"/>
              </a:rPr>
              <a:t>SECRETARIA DE ESTADO DA JUSTIÇA</a:t>
            </a:r>
          </a:p>
          <a:p>
            <a:pPr algn="ctr"/>
            <a:r>
              <a:rPr lang="pt-BR" sz="1700" dirty="0" smtClean="0">
                <a:latin typeface="Arial" pitchFamily="34" charset="0"/>
                <a:cs typeface="Arial" pitchFamily="34" charset="0"/>
              </a:rPr>
              <a:t>ESCOLA PENITENCIÁRIA DO ESPÍRITO SANTO</a:t>
            </a:r>
            <a:endParaRPr lang="pt-BR" sz="1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200px-Brasão_do_Espírito_Santo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02531"/>
            <a:ext cx="928694" cy="1026205"/>
          </a:xfrm>
          <a:prstGeom prst="rect">
            <a:avLst/>
          </a:prstGeom>
        </p:spPr>
      </p:pic>
      <p:pic>
        <p:nvPicPr>
          <p:cNvPr id="8" name="Imagem 7" descr="LOGO EPEN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3834" y="398105"/>
            <a:ext cx="1071570" cy="1030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Definição de Interface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Definição de IHC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Objetivos de IHC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Interfaces Amigáveis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Áreas que contribuem para a evolução de IHC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Evolução da Interfaces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Boa Interface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Modelos de Usuários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Conclusão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Objetivo da Aula</a:t>
            </a:r>
          </a:p>
        </p:txBody>
      </p:sp>
      <p:pic>
        <p:nvPicPr>
          <p:cNvPr id="7" name="Imagem 6" descr="LOGO EPE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22" y="5689921"/>
            <a:ext cx="1214478" cy="1168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LOGO EPE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22" y="5689921"/>
            <a:ext cx="1214478" cy="1168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LOGO EPE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22" y="5689921"/>
            <a:ext cx="1214478" cy="1168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 descr="LOGO EPEN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22" y="5689921"/>
            <a:ext cx="1214478" cy="1168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833</TotalTime>
  <Words>51</Words>
  <Application>Microsoft Office PowerPoint</Application>
  <PresentationFormat>Transparência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Concurso</vt:lpstr>
      <vt:lpstr>Curso/ Disciplina Assunto</vt:lpstr>
      <vt:lpstr>Objetivo da Aula</vt:lpstr>
      <vt:lpstr>Slide 3</vt:lpstr>
      <vt:lpstr>Slide 4</vt:lpstr>
      <vt:lpstr>Slide 5</vt:lpstr>
    </vt:vector>
  </TitlesOfParts>
  <Company>MIGHTY INFORMATICA LTDA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  Humano-Computador</dc:title>
  <dc:creator>Renata Cristina</dc:creator>
  <cp:lastModifiedBy>SEJUS</cp:lastModifiedBy>
  <cp:revision>84</cp:revision>
  <dcterms:created xsi:type="dcterms:W3CDTF">2001-02-11T11:51:31Z</dcterms:created>
  <dcterms:modified xsi:type="dcterms:W3CDTF">2018-03-22T13:33:03Z</dcterms:modified>
</cp:coreProperties>
</file>